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7"/>
  </p:notes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8943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dia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lassi.otranen@gmail.com" TargetMode="External"/><Relationship Id="rId4" Type="http://schemas.openxmlformats.org/officeDocument/2006/relationships/hyperlink" Target="mailto:kimmo.kurki@mikkelinpalloilijat.f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971600" y="1700808"/>
            <a:ext cx="7772400" cy="2088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br>
              <a:rPr lang="fi-FI" sz="3959" dirty="0"/>
            </a:br>
            <a:r>
              <a:rPr lang="fi-FI" sz="3959" dirty="0"/>
              <a:t>MIKKELIN PALLOILIJAT</a:t>
            </a:r>
            <a:br>
              <a:rPr lang="fi-FI" sz="3959" dirty="0"/>
            </a:br>
            <a:r>
              <a:rPr lang="fi-FI" sz="3959" dirty="0"/>
              <a:t> P7-JUNIORIT</a:t>
            </a:r>
            <a:endParaRPr sz="3959" dirty="0"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fi-FI"/>
              <a:t>VANHEMPAINKOKOUS</a:t>
            </a:r>
            <a:endParaRPr/>
          </a:p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1"/>
          <p:cNvSpPr txBox="1"/>
          <p:nvPr/>
        </p:nvSpPr>
        <p:spPr>
          <a:xfrm>
            <a:off x="2780754" y="548680"/>
            <a:ext cx="4176464" cy="1077218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PELISÄÄNNÖT VANHEMMILLE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1"/>
          <p:cNvSpPr txBox="1"/>
          <p:nvPr/>
        </p:nvSpPr>
        <p:spPr>
          <a:xfrm>
            <a:off x="1403648" y="2186960"/>
            <a:ext cx="6840760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Harrastamme lapsen ehdoilla. Tuomme lapsen vain terveenä ja levänneinä treeneihin.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Pidämme kiinni sovitusta aikataulusta. Emme myöhästy.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Kannustamme ja annamme positiivista palautetta koko joukkueelle ja myös vastustajille.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Huolehdimme lapsen pelivarusteista!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Toimimme esikuvina ja seuran edustajina. Huomioimme kielenkäytön, kiroilun nollatoleranssi. Tulemme vain päihteettöminä kentän laidalle.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Annamme joukkueelle työrauhan. Peleissä ja turnauksissa vaihtopenkki rauhoitetaan pelaajille ja valmentajille. Kannustamme joukkuetta vaihtopenkin vastakkaiselta puolelta.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2"/>
          <p:cNvSpPr txBox="1"/>
          <p:nvPr/>
        </p:nvSpPr>
        <p:spPr>
          <a:xfrm>
            <a:off x="3173404" y="548680"/>
            <a:ext cx="2880320" cy="1077218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PELIEN SÄÄNNÖT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2"/>
          <p:cNvSpPr txBox="1"/>
          <p:nvPr/>
        </p:nvSpPr>
        <p:spPr>
          <a:xfrm>
            <a:off x="1619672" y="1841292"/>
            <a:ext cx="6480720" cy="4801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Pelitapahtumiin tullaan ajoissa.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Annetaan joukkueelle työrauha.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Peleissä sijoitutaan vaihtopenkistä katsoen kentän toiselle laidalle.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Pelin ohjaamisesta huolehtivat valmentajat.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Ennen otteluita ja otteluiden välissä syödään terveellisesti: hedelmiä, vihanneksia, nopeasti sulavia ruokia esim. piltti. Ei roskaruokaa, karkkia, jäätelöä, limua yms.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Kehittyäkseen pelaajina lasten ja nuorten on tärkeää pelata eritasoisia pelejä. Onnistumiset tuovat iloa ja itseluottamusta. Tappiot laittavat miettimään mitä tehdä paremmin. Pelaajakoulutuksellisesti hyvä tavoite on saada pelaajille ja joukkueille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~25% haastavia, omaa perustasoa kovempia vastustajia.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~50% sopivan haastavia, oman perustason mukaisia pelejä.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~25% pelejä, joissa joukkue on selvästi hallitseva osapuoli.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3"/>
          <p:cNvSpPr txBox="1"/>
          <p:nvPr/>
        </p:nvSpPr>
        <p:spPr>
          <a:xfrm>
            <a:off x="2915816" y="548680"/>
            <a:ext cx="3918876" cy="584775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VARUSTEHANKINNAT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3"/>
          <p:cNvSpPr txBox="1"/>
          <p:nvPr/>
        </p:nvSpPr>
        <p:spPr>
          <a:xfrm>
            <a:off x="2123728" y="2060848"/>
            <a:ext cx="5321137" cy="2446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Pelipaidat MP:n seuran puolesta 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Umbro</a:t>
            </a: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yhteistyökumppani peliasuissa</a:t>
            </a:r>
            <a:endParaRPr dirty="0"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Sokos yhteistyökumppanina varustehankinnoissa</a:t>
            </a:r>
            <a:endParaRPr dirty="0"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Pelipalloja joudutaan uusitaan</a:t>
            </a:r>
            <a:endParaRPr dirty="0"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Harjoitusliivejä uusitaan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Google Shape;162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272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4"/>
          <p:cNvSpPr txBox="1"/>
          <p:nvPr/>
        </p:nvSpPr>
        <p:spPr>
          <a:xfrm>
            <a:off x="3173404" y="548680"/>
            <a:ext cx="2880320" cy="584775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KAUSIMAKSUT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4"/>
          <p:cNvSpPr txBox="1"/>
          <p:nvPr/>
        </p:nvSpPr>
        <p:spPr>
          <a:xfrm>
            <a:off x="2123728" y="1988840"/>
            <a:ext cx="5544616" cy="341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MP:lle menevät jaosmaksut 20 €/kk/lapsi. Maksut menevät jokaiselta kuukaudelta.</a:t>
            </a:r>
          </a:p>
          <a:p>
            <a:pPr marL="285750" indent="-285750">
              <a:lnSpc>
                <a:spcPct val="150000"/>
              </a:lnSpc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Joukkuemaksu 10 €/kk. Laskutetaan kuukausittain. Yhteensä  30 €/kk (jaos- ja joukkuemaksu).</a:t>
            </a:r>
            <a:endParaRPr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7868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25"/>
          <p:cNvSpPr txBox="1"/>
          <p:nvPr/>
        </p:nvSpPr>
        <p:spPr>
          <a:xfrm>
            <a:off x="3173404" y="548680"/>
            <a:ext cx="2880320" cy="584775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MUUT ASIAT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5"/>
          <p:cNvSpPr txBox="1"/>
          <p:nvPr/>
        </p:nvSpPr>
        <p:spPr>
          <a:xfrm>
            <a:off x="1763688" y="2195940"/>
            <a:ext cx="6117829" cy="39703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Yhteydenpito pääosin </a:t>
            </a:r>
            <a:r>
              <a:rPr lang="fi-FI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myClubin</a:t>
            </a: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kautta.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Joukkueen www-sivut</a:t>
            </a:r>
            <a:endParaRPr dirty="0"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Miten WhatsApp-ryhmä?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FB-ryhmä?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Ruokailut turnauksiin ym. kyydit maksetaan laskulla.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7868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26"/>
          <p:cNvSpPr txBox="1"/>
          <p:nvPr/>
        </p:nvSpPr>
        <p:spPr>
          <a:xfrm>
            <a:off x="3173404" y="548680"/>
            <a:ext cx="2880320" cy="584775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YHTEYSTIEDOT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26"/>
          <p:cNvSpPr txBox="1"/>
          <p:nvPr/>
        </p:nvSpPr>
        <p:spPr>
          <a:xfrm>
            <a:off x="1763688" y="2195940"/>
            <a:ext cx="6794873" cy="3139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PV: Kimmo Kurki puh. 044 3086108,    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e-mail: </a:t>
            </a:r>
            <a:r>
              <a:rPr lang="fi-FI" sz="18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kimmo.kurki@mikkelinpalloilijat.fi</a:t>
            </a:r>
            <a:endParaRPr lang="fi-FI" sz="1800" u="sng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endParaRPr lang="fi-FI" sz="1800" u="sng" dirty="0">
              <a:solidFill>
                <a:schemeClr val="hlink"/>
              </a:solidFill>
              <a:latin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endParaRPr dirty="0"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Jojot: Lassi Otranen 040 8281 900, </a:t>
            </a: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lassi.otranen@gmail.com</a:t>
            </a: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4"/>
          <p:cNvSpPr txBox="1"/>
          <p:nvPr/>
        </p:nvSpPr>
        <p:spPr>
          <a:xfrm>
            <a:off x="2843808" y="548680"/>
            <a:ext cx="3456384" cy="156966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JOUKKUEEN TILANNE 2021</a:t>
            </a:r>
            <a:endParaRPr sz="32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1547664" y="2996952"/>
            <a:ext cx="7272808" cy="1903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Pelaajia 29 kpl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Harjoitukset kerran viikossa</a:t>
            </a: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4"/>
          <p:cNvSpPr txBox="1"/>
          <p:nvPr/>
        </p:nvSpPr>
        <p:spPr>
          <a:xfrm>
            <a:off x="2843808" y="548680"/>
            <a:ext cx="3456384" cy="1569660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JOUKKUEEN TOIMIHENKILÖT 2021</a:t>
            </a:r>
            <a:endParaRPr sz="3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1547664" y="2996952"/>
            <a:ext cx="7272808" cy="19035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Vastuuvalmentaja:   	Kimmo Kurki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Valmentajat: 		Olli Pöntinen, </a:t>
            </a: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Veli-Matti Nuija</a:t>
            </a: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Mikko 				</a:t>
            </a:r>
            <a:r>
              <a:rPr lang="fi-FI" sz="1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Haponen</a:t>
            </a: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Veli-Matti Nuija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Joukkueenjohtajat: 	Lassi Otranen		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56576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5"/>
          <p:cNvSpPr txBox="1"/>
          <p:nvPr/>
        </p:nvSpPr>
        <p:spPr>
          <a:xfrm>
            <a:off x="2555776" y="836712"/>
            <a:ext cx="4392488" cy="1077218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OHJELMAA VUODELLE 2021</a:t>
            </a:r>
            <a:endParaRPr sz="3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3959932" y="2052054"/>
            <a:ext cx="158417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TURNAUKSET</a:t>
            </a:r>
            <a:endParaRPr/>
          </a:p>
        </p:txBody>
      </p:sp>
      <p:sp>
        <p:nvSpPr>
          <p:cNvPr id="101" name="Google Shape;101;p15"/>
          <p:cNvSpPr/>
          <p:nvPr/>
        </p:nvSpPr>
        <p:spPr>
          <a:xfrm>
            <a:off x="2371988" y="2564904"/>
            <a:ext cx="5152339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fi-FI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Lummeliigat	(talvi) kevät ja kesäkausi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fi-FI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Turnaukset            	Go On- turnaus, Mikkeli-turnaus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•"/>
            </a:pPr>
            <a:r>
              <a:rPr lang="fi-FI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harjoituspelit         	Talvi, kevät, kesäkausi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6"/>
          <p:cNvSpPr txBox="1"/>
          <p:nvPr/>
        </p:nvSpPr>
        <p:spPr>
          <a:xfrm>
            <a:off x="2843808" y="540407"/>
            <a:ext cx="3846868" cy="584775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VUOSISUUNNITELMA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6"/>
          <p:cNvSpPr txBox="1"/>
          <p:nvPr/>
        </p:nvSpPr>
        <p:spPr>
          <a:xfrm>
            <a:off x="2843808" y="2348880"/>
            <a:ext cx="264848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Erillinen Word-tiedosto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7"/>
          <p:cNvSpPr txBox="1"/>
          <p:nvPr/>
        </p:nvSpPr>
        <p:spPr>
          <a:xfrm>
            <a:off x="3173404" y="548680"/>
            <a:ext cx="2880320" cy="584775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BUDJETTI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2555776" y="1493495"/>
            <a:ext cx="525657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Erillinen Excel-tiedosto</a:t>
            </a:r>
            <a:endParaRPr dirty="0"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MyClubissa</a:t>
            </a:r>
            <a:r>
              <a:rPr lang="fi-FI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jaetaan vanhempainiltamateriaali</a:t>
            </a:r>
            <a:endParaRPr dirty="0"/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Google Shape;12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8"/>
          <p:cNvSpPr/>
          <p:nvPr/>
        </p:nvSpPr>
        <p:spPr>
          <a:xfrm>
            <a:off x="2123728" y="1772816"/>
            <a:ext cx="5904656" cy="2446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Kummipelaajat/Kummipelaajasopimus.</a:t>
            </a:r>
            <a:endParaRPr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Talkoita tehdäänkö mitään ekstraa? </a:t>
            </a:r>
            <a:endParaRPr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Edustuksen peleihin jälleen myyntivuorot. Pakollinen</a:t>
            </a:r>
            <a:endParaRPr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Kioskit, omat turnaukset </a:t>
            </a:r>
            <a:endParaRPr/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Muita ideoita? </a:t>
            </a:r>
            <a:endParaRPr/>
          </a:p>
        </p:txBody>
      </p:sp>
      <p:sp>
        <p:nvSpPr>
          <p:cNvPr id="122" name="Google Shape;122;p18"/>
          <p:cNvSpPr txBox="1"/>
          <p:nvPr/>
        </p:nvSpPr>
        <p:spPr>
          <a:xfrm>
            <a:off x="2627784" y="929021"/>
            <a:ext cx="3528392" cy="584775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VARAINHANKINTA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9"/>
          <p:cNvSpPr txBox="1"/>
          <p:nvPr/>
        </p:nvSpPr>
        <p:spPr>
          <a:xfrm>
            <a:off x="2771800" y="548680"/>
            <a:ext cx="4176464" cy="1077218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PELISÄÄNNÖT PELIMIEHILLE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19"/>
          <p:cNvSpPr txBox="1"/>
          <p:nvPr/>
        </p:nvSpPr>
        <p:spPr>
          <a:xfrm>
            <a:off x="1547664" y="2174578"/>
            <a:ext cx="7488832" cy="3139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Kunnioitan pelikavereita, valmentajia, vastustajia, tuomareita ja vanhempia.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Huolehdin että treeneissä, peleissä ja turnauksissa meillä kaikilla on KIVAA! Ketään ei kiusata, eikä jätetä ulkopuolelle.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Vältän kiroilua!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Yritän aina parhaani ja kannustan kavereita yrittämään parhaansa!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Olen ajoissa harkoissa ja peleissä!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Kuuntelen valmentajia ja keskityn harjoittelemaan.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Huolehdin varusteistani!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Pelaamme reilua peliä.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20"/>
          <p:cNvSpPr txBox="1"/>
          <p:nvPr/>
        </p:nvSpPr>
        <p:spPr>
          <a:xfrm>
            <a:off x="2195736" y="764704"/>
            <a:ext cx="4968552" cy="1077218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VALMENTAJIEN JA JOJOJEN PELISÄÄNNÖT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20"/>
          <p:cNvSpPr txBox="1"/>
          <p:nvPr/>
        </p:nvSpPr>
        <p:spPr>
          <a:xfrm>
            <a:off x="1547664" y="2413336"/>
            <a:ext cx="6912768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Teemme kausisuunnitelman vuodeksi, kuukaudeksi, viikoksi ja harjoituskohtaiseksi.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Olemme kannustavia ja toimimme malleina pojille!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Olemme ajoissa harjoituksissa!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fi-FI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Kiroilun ja päihteettömyyden nollatoleranssi harjoitus- ja ottelutapahtumissa!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512</Words>
  <Application>Microsoft Office PowerPoint</Application>
  <PresentationFormat>Näytössä katseltava diaesitys (4:3)</PresentationFormat>
  <Paragraphs>78</Paragraphs>
  <Slides>15</Slides>
  <Notes>15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Noto Sans Symbols</vt:lpstr>
      <vt:lpstr>Office-teema</vt:lpstr>
      <vt:lpstr> MIKKELIN PALLOILIJAT  P7-JUNIORIT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MIKKELIN PALLOILIJAT  P7-JUNIORIT</dc:title>
  <cp:lastModifiedBy>Lassi Otranen</cp:lastModifiedBy>
  <cp:revision>4</cp:revision>
  <dcterms:modified xsi:type="dcterms:W3CDTF">2021-01-25T18:47:24Z</dcterms:modified>
</cp:coreProperties>
</file>